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>
        <p:scale>
          <a:sx n="75" d="100"/>
          <a:sy n="75" d="100"/>
        </p:scale>
        <p:origin x="1182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CF6B2D-1604-40D4-AE49-DDDB193F60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0BE0EE7-4FCB-477D-B0D8-433C40321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CC9F5A-BD31-491A-A20B-0835D1247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30F975-5DBB-44E5-9246-67463ADB2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17D9C5-8387-48F4-BEDC-6F4544F6E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6389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772843-2767-4276-AC82-FA8AAD72A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58D54BB-E3EE-4529-98AA-65BD565A9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121545-D974-411D-B389-4B8EE1097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E51FAE-4D72-4A1C-AD89-E835B773D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8C0DFE-D988-440D-9946-5A8783E18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4557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DC9657E-A4BF-4A22-9E86-9AA89A5B0E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08B803E-6725-451A-BB32-3F430FD922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B808E0-3CC3-4BC2-A755-83DBDEADB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15E0EA-30C4-4630-9BB1-BAA03E34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E0D31A-E7BC-4EA8-9036-8B94DB56A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59987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8475E3-6C4F-4D34-83E1-5C656C123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5F5B9F-35D9-4549-BA37-9ACE42FA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EB68563-B2FD-4FE2-99D9-D5BF1F15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FB4A15-6518-4E74-B0C5-8ED366026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B0BF74-6D2A-481E-8096-DDEE2CC37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96242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1BFB22-7D2D-49F9-8A25-0D299C8CC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8AE935E-A08A-4A6A-921A-08B4D4FCE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530A66-2E1B-47FA-BE1B-A1A9B7CD7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F04E35-3113-4FDE-8D8E-9C1ABF383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CBB403-4524-4377-ACB9-DEC9BF6E9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2925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C65C28-F3FD-4819-B8FD-7ADEED82E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221819-358D-4A1C-89A3-5E2A6DC022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80A4C44-668C-4D23-AB41-F32AF17DEE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F895B84-9065-4302-857D-F7517748D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F0A43B9-7C3E-401B-9513-42E0E8BB9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49A334A-C801-40C0-B512-7CB83FB3A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03695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BC21F7-F7F4-480A-BF2A-61939FE55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A8582C5-5CBC-4139-8A91-FBC7BDE8F0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73F1806-020B-42EA-A796-E1DE4BE98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E987405-A051-4032-B2C0-C07A71D827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84E3F87-508E-4541-B352-FFB07B0153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B0CB48A-4765-45AF-A80A-F25AF3779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FD23B35-B220-462B-8CC5-BD157D522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49D0705-A4CC-43E7-80F9-F80C5D0E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60212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EBEF7F-A5E4-4BD5-B94E-31630AC22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159A4FC-676B-4704-8040-863F338B2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20FA010-873E-41F3-9028-47435299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E9D4F94-62A7-457A-9502-4F4B9EA0D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37655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0AED681-C826-431A-9789-9717F352D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48B348D-A305-48EC-8598-EC213AFB6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32838D-79B4-4A70-833B-873ACB501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01111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0B9114-1346-4FB2-B091-23BA0D028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17CD5FE-0168-45AC-AFAA-9A08BB17E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EC746D-F2E5-4FA1-A8E6-E531F3C7C5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90BEFC-A618-4037-AB71-FA64C6599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763C36-C433-4B8F-8011-E4594A7A2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48F4E89-66A6-4E30-995A-0E9C940F0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4853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350076-BB9D-4328-B32F-125404E0E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2AE303C-64DB-4684-BAAE-32B6183391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26702B2-5557-47B7-ABDB-A71C6BE11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34C8327-7072-44FB-A232-2EBEC3BC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806DF50-ABF3-4303-831C-315D0B8FC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D87804B-4BA5-4A81-A1F4-DF9F6EFD0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78110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9DF782C-5620-4137-9AA4-690975D9C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DF47063-0AF3-42C8-A093-99018AD6F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75CDB3-1F56-4379-888D-CACEF1C6D9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1AC4D-29A2-4AF0-B6B3-7EA4882C3295}" type="datetimeFigureOut">
              <a:rPr lang="de-CH" smtClean="0"/>
              <a:t>18.11.2021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E853EC-56D8-41E4-BEE5-F480CC3FA2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6363DA-1398-4183-971E-94D527DFB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84A5E8-93D8-4A8D-957E-2140FD62ADA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01380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21DE539D-B499-467A-8E3C-959DF52219DE}"/>
              </a:ext>
            </a:extLst>
          </p:cNvPr>
          <p:cNvGrpSpPr/>
          <p:nvPr/>
        </p:nvGrpSpPr>
        <p:grpSpPr>
          <a:xfrm>
            <a:off x="191501" y="1151026"/>
            <a:ext cx="10633693" cy="5706974"/>
            <a:chOff x="191501" y="1151026"/>
            <a:chExt cx="10633693" cy="5706974"/>
          </a:xfrm>
        </p:grpSpPr>
        <p:grpSp>
          <p:nvGrpSpPr>
            <p:cNvPr id="20" name="Gruppieren 19">
              <a:extLst>
                <a:ext uri="{FF2B5EF4-FFF2-40B4-BE49-F238E27FC236}">
                  <a16:creationId xmlns:a16="http://schemas.microsoft.com/office/drawing/2014/main" id="{F0CCDD13-E9A3-4292-91ED-3D11EEEB4F82}"/>
                </a:ext>
              </a:extLst>
            </p:cNvPr>
            <p:cNvGrpSpPr/>
            <p:nvPr/>
          </p:nvGrpSpPr>
          <p:grpSpPr>
            <a:xfrm>
              <a:off x="974920" y="1151026"/>
              <a:ext cx="9850274" cy="5706974"/>
              <a:chOff x="974920" y="1158283"/>
              <a:chExt cx="9850274" cy="5706974"/>
            </a:xfrm>
          </p:grpSpPr>
          <p:pic>
            <p:nvPicPr>
              <p:cNvPr id="19" name="Grafik 18">
                <a:extLst>
                  <a:ext uri="{FF2B5EF4-FFF2-40B4-BE49-F238E27FC236}">
                    <a16:creationId xmlns:a16="http://schemas.microsoft.com/office/drawing/2014/main" id="{A42D6B24-F67B-4E77-B97D-038AC0A569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4920" y="1158283"/>
                <a:ext cx="9850274" cy="5199908"/>
              </a:xfrm>
              <a:prstGeom prst="rect">
                <a:avLst/>
              </a:prstGeom>
            </p:spPr>
          </p:pic>
          <p:pic>
            <p:nvPicPr>
              <p:cNvPr id="17" name="Grafik 16">
                <a:extLst>
                  <a:ext uri="{FF2B5EF4-FFF2-40B4-BE49-F238E27FC236}">
                    <a16:creationId xmlns:a16="http://schemas.microsoft.com/office/drawing/2014/main" id="{7F0AB769-4F7E-4251-9A98-C78A956F2E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34578" y="1158283"/>
                <a:ext cx="9690616" cy="5706974"/>
              </a:xfrm>
              <a:prstGeom prst="rect">
                <a:avLst/>
              </a:prstGeom>
            </p:spPr>
          </p:pic>
        </p:grpSp>
        <p:pic>
          <p:nvPicPr>
            <p:cNvPr id="22" name="Grafik 21" descr="Ein Bild, das Natur, Regen enthält.&#10;&#10;Automatisch generierte Beschreibung">
              <a:extLst>
                <a:ext uri="{FF2B5EF4-FFF2-40B4-BE49-F238E27FC236}">
                  <a16:creationId xmlns:a16="http://schemas.microsoft.com/office/drawing/2014/main" id="{95034CF3-691F-4007-A0B8-7F6AE81041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653" b="14646"/>
            <a:stretch/>
          </p:blipFill>
          <p:spPr>
            <a:xfrm>
              <a:off x="191501" y="3314700"/>
              <a:ext cx="6014155" cy="2714626"/>
            </a:xfrm>
            <a:prstGeom prst="rect">
              <a:avLst/>
            </a:prstGeom>
            <a:effectLst>
              <a:softEdge rad="1270000"/>
            </a:effectLst>
          </p:spPr>
        </p:pic>
      </p:grpSp>
    </p:spTree>
    <p:extLst>
      <p:ext uri="{BB962C8B-B14F-4D97-AF65-F5344CB8AC3E}">
        <p14:creationId xmlns:p14="http://schemas.microsoft.com/office/powerpoint/2010/main" val="1532846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924D00F5-CBF6-4106-9AA6-F0B22216B8AC}"/>
              </a:ext>
            </a:extLst>
          </p:cNvPr>
          <p:cNvGrpSpPr/>
          <p:nvPr/>
        </p:nvGrpSpPr>
        <p:grpSpPr>
          <a:xfrm>
            <a:off x="319538" y="935126"/>
            <a:ext cx="10696156" cy="5706974"/>
            <a:chOff x="129038" y="1151026"/>
            <a:chExt cx="10696156" cy="5706974"/>
          </a:xfrm>
        </p:grpSpPr>
        <p:grpSp>
          <p:nvGrpSpPr>
            <p:cNvPr id="20" name="Gruppieren 19">
              <a:extLst>
                <a:ext uri="{FF2B5EF4-FFF2-40B4-BE49-F238E27FC236}">
                  <a16:creationId xmlns:a16="http://schemas.microsoft.com/office/drawing/2014/main" id="{F0CCDD13-E9A3-4292-91ED-3D11EEEB4F82}"/>
                </a:ext>
              </a:extLst>
            </p:cNvPr>
            <p:cNvGrpSpPr/>
            <p:nvPr/>
          </p:nvGrpSpPr>
          <p:grpSpPr>
            <a:xfrm>
              <a:off x="974920" y="1151026"/>
              <a:ext cx="9850274" cy="5706974"/>
              <a:chOff x="974920" y="1158283"/>
              <a:chExt cx="9850274" cy="5706974"/>
            </a:xfrm>
          </p:grpSpPr>
          <p:pic>
            <p:nvPicPr>
              <p:cNvPr id="19" name="Grafik 18">
                <a:extLst>
                  <a:ext uri="{FF2B5EF4-FFF2-40B4-BE49-F238E27FC236}">
                    <a16:creationId xmlns:a16="http://schemas.microsoft.com/office/drawing/2014/main" id="{A42D6B24-F67B-4E77-B97D-038AC0A569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4920" y="1158283"/>
                <a:ext cx="9850274" cy="5199908"/>
              </a:xfrm>
              <a:prstGeom prst="rect">
                <a:avLst/>
              </a:prstGeom>
            </p:spPr>
          </p:pic>
          <p:pic>
            <p:nvPicPr>
              <p:cNvPr id="17" name="Grafik 16">
                <a:extLst>
                  <a:ext uri="{FF2B5EF4-FFF2-40B4-BE49-F238E27FC236}">
                    <a16:creationId xmlns:a16="http://schemas.microsoft.com/office/drawing/2014/main" id="{7F0AB769-4F7E-4251-9A98-C78A956F2E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34578" y="1158283"/>
                <a:ext cx="9690616" cy="5706974"/>
              </a:xfrm>
              <a:prstGeom prst="rect">
                <a:avLst/>
              </a:prstGeom>
            </p:spPr>
          </p:pic>
        </p:grpSp>
        <p:pic>
          <p:nvPicPr>
            <p:cNvPr id="5" name="Grafik 4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CC42EBA6-4BA5-4DE2-87A9-50B77E2602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ChalkSketch trans="33000" pressure="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038" y="3168358"/>
              <a:ext cx="4772910" cy="3182576"/>
            </a:xfrm>
            <a:prstGeom prst="rect">
              <a:avLst/>
            </a:prstGeom>
            <a:effectLst>
              <a:softEdge rad="1270000"/>
            </a:effectLst>
          </p:spPr>
        </p:pic>
      </p:grpSp>
    </p:spTree>
    <p:extLst>
      <p:ext uri="{BB962C8B-B14F-4D97-AF65-F5344CB8AC3E}">
        <p14:creationId xmlns:p14="http://schemas.microsoft.com/office/powerpoint/2010/main" val="987034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F0CCDD13-E9A3-4292-91ED-3D11EEEB4F82}"/>
              </a:ext>
            </a:extLst>
          </p:cNvPr>
          <p:cNvGrpSpPr/>
          <p:nvPr/>
        </p:nvGrpSpPr>
        <p:grpSpPr>
          <a:xfrm>
            <a:off x="1165420" y="935126"/>
            <a:ext cx="9850274" cy="5706974"/>
            <a:chOff x="974920" y="1158283"/>
            <a:chExt cx="9850274" cy="5706974"/>
          </a:xfrm>
        </p:grpSpPr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A42D6B24-F67B-4E77-B97D-038AC0A56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4920" y="1158283"/>
              <a:ext cx="9850274" cy="5199908"/>
            </a:xfrm>
            <a:prstGeom prst="rect">
              <a:avLst/>
            </a:prstGeom>
          </p:spPr>
        </p:pic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7F0AB769-4F7E-4251-9A98-C78A956F2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4578" y="1158283"/>
              <a:ext cx="9690616" cy="5706974"/>
            </a:xfrm>
            <a:prstGeom prst="rect">
              <a:avLst/>
            </a:prstGeom>
          </p:spPr>
        </p:pic>
      </p:grp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CC42EBA6-4BA5-4DE2-87A9-50B77E26028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halkSketch trans="33000" pressure="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38" y="2952458"/>
            <a:ext cx="4772910" cy="3182576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445297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Gilles Voutat</dc:creator>
  <cp:lastModifiedBy>Gilles Voutat</cp:lastModifiedBy>
  <cp:revision>1</cp:revision>
  <dcterms:created xsi:type="dcterms:W3CDTF">2021-11-18T18:53:06Z</dcterms:created>
  <dcterms:modified xsi:type="dcterms:W3CDTF">2021-11-18T20:19:44Z</dcterms:modified>
</cp:coreProperties>
</file>

<file path=docProps/thumbnail.jpeg>
</file>